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57" r:id="rId1"/>
    <p:sldMasterId id="2147483974" r:id="rId2"/>
  </p:sldMasterIdLst>
  <p:notesMasterIdLst>
    <p:notesMasterId r:id="rId13"/>
  </p:notesMasterIdLst>
  <p:sldIdLst>
    <p:sldId id="256" r:id="rId3"/>
    <p:sldId id="264" r:id="rId4"/>
    <p:sldId id="328" r:id="rId5"/>
    <p:sldId id="329" r:id="rId6"/>
    <p:sldId id="333" r:id="rId7"/>
    <p:sldId id="263" r:id="rId8"/>
    <p:sldId id="332" r:id="rId9"/>
    <p:sldId id="330" r:id="rId10"/>
    <p:sldId id="327" r:id="rId11"/>
    <p:sldId id="326" r:id="rId12"/>
  </p:sldIdLst>
  <p:sldSz cx="9144000" cy="6858000" type="screen4x3"/>
  <p:notesSz cx="7104063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C8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9" autoAdjust="0"/>
    <p:restoredTop sz="92147" autoAdjust="0"/>
  </p:normalViewPr>
  <p:slideViewPr>
    <p:cSldViewPr>
      <p:cViewPr varScale="1">
        <p:scale>
          <a:sx n="63" d="100"/>
          <a:sy n="63" d="100"/>
        </p:scale>
        <p:origin x="1336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0" name="AutoShape 7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1" name="AutoShape 8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2" name="AutoShape 9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3" name="AutoShape 10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4" name="AutoShape 11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5" name="AutoShape 12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6" name="AutoShape 13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7" name="AutoShape 14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8" name="AutoShape 15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89" name="AutoShape 16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0" name="AutoShape 17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1" name="AutoShape 18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2" name="AutoShape 19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3" name="AutoShape 20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4" name="AutoShape 21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5" name="AutoShape 22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6" name="AutoShape 23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7" name="AutoShape 24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8" name="AutoShape 25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099" name="AutoShape 26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0" name="AutoShape 27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1" name="AutoShape 28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2" name="AutoShape 29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3" name="AutoShape 30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4" name="AutoShape 31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5" name="AutoShape 32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6" name="AutoShape 33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7" name="AutoShape 34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8" name="AutoShape 35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09" name="AutoShape 36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10" name="AutoShape 37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11" name="AutoShape 38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12" name="AutoShape 39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13" name="AutoShape 40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14" name="AutoShape 41"/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3115" name="Rectangle 4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5416213" y="-13203238"/>
            <a:ext cx="18543588" cy="1390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43"/>
          <p:cNvSpPr>
            <a:spLocks noGrp="1" noChangeArrowheads="1"/>
          </p:cNvSpPr>
          <p:nvPr>
            <p:ph type="body"/>
          </p:nvPr>
        </p:nvSpPr>
        <p:spPr bwMode="auto">
          <a:xfrm>
            <a:off x="710407" y="4861442"/>
            <a:ext cx="5614183" cy="4530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77875"/>
            <a:ext cx="5116513" cy="38385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25738" y="-13203238"/>
            <a:ext cx="18607088" cy="139573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58584" cy="457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28169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30500" y="-13203238"/>
            <a:ext cx="18635663" cy="13977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78318" cy="46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30500" y="-13203238"/>
            <a:ext cx="18635663" cy="13977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78318" cy="46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9527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30500" y="-13203238"/>
            <a:ext cx="18635663" cy="13977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78318" cy="46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2117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30500" y="-13203238"/>
            <a:ext cx="18635663" cy="13977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78318" cy="46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19840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25738" y="-13203238"/>
            <a:ext cx="18607088" cy="139573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58584" cy="457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25738" y="-13203238"/>
            <a:ext cx="18607088" cy="139573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58584" cy="457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7120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25738" y="-13203238"/>
            <a:ext cx="18607088" cy="139573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58584" cy="457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015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5425738" y="-13203238"/>
            <a:ext cx="18607088" cy="139573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710406" y="4861441"/>
            <a:ext cx="5658584" cy="457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75" tIns="49538" rIns="99075" bIns="4953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7699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C52EFE-8335-4363-B36D-1F53D4BAA8B5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0485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4963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34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2587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0947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69445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00DE3-F8ED-4C72-8246-B7ED5041971C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1985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3EB3-45A8-4294-A12A-A62232602BDF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68954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5D6BA-A88A-47EE-A2E7-6B7C1DDB554F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9471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01E95-0B6B-4D0A-B914-A92B183CF57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5037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983F3B-F16E-475D-ADB4-5F6E85A6C984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4826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7463B-2FEB-47DA-B42F-C95BFC69B92A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09928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7A4A5D-E7BF-4A0B-A750-8EBDE6A3FD6D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307421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AE714-C30A-4BFD-85E3-754814DCB51D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0378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DE051-01CD-4E3B-A07B-8918D14B9A02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7943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FAE173-548D-4D4C-8DE1-43BA19FB3417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45327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F3DFE-7011-4BAA-91D8-3BE882195553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25291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CD581-AC5F-45C3-8F49-E22C6ACA59CB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789182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59038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13232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57712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130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8ACFBB-9DFA-4C22-AA9C-395C39E54A1D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89807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53569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05D3C-5A4F-42D0-87E8-709948F9BB2B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876188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8583C-3F1A-44B1-BBB1-53FDE72E1BC9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145352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163" y="-1998663"/>
            <a:ext cx="7705725" cy="441642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72A70-4DB2-400B-8498-CBAE967D05C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07443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CDE306-EE6B-472C-A2FF-D3E7C9A4162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2199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4DFC2-B415-4200-B1AC-492F36DC7E7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8684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81ECC-6EFC-4F50-A466-581A265DDF0E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84395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A2D162-C07A-4706-AA52-AC8439677F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65528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9476-BB89-441D-B644-563A129309F6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1157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65D71-3B65-4FB7-A6C9-F901C59E7A41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85316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8397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  <p:sldLayoutId id="2147483971" r:id="rId14"/>
    <p:sldLayoutId id="2147483972" r:id="rId15"/>
    <p:sldLayoutId id="21474839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75808A4-2E48-4A39-9A21-866982A30190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7121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  <p:sldLayoutId id="2147483987" r:id="rId13"/>
    <p:sldLayoutId id="2147483988" r:id="rId14"/>
    <p:sldLayoutId id="2147483989" r:id="rId15"/>
    <p:sldLayoutId id="2147483990" r:id="rId16"/>
    <p:sldLayoutId id="21474839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b.bayern.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939800" y="360363"/>
            <a:ext cx="7772400" cy="1431925"/>
          </a:xfrm>
          <a:prstGeom prst="rect">
            <a:avLst/>
          </a:prstGeom>
          <a:solidFill>
            <a:srgbClr val="FFC0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/>
          <a:lstStyle>
            <a:lvl1pPr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4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algn="ctr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algn="ctr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b="1" dirty="0">
                <a:solidFill>
                  <a:srgbClr val="003366"/>
                </a:solidFill>
                <a:latin typeface="Arial Unicode MS" pitchFamily="32" charset="0"/>
              </a:rPr>
              <a:t>r</a:t>
            </a:r>
            <a:r>
              <a:rPr lang="de-DE" altLang="de-DE" sz="4400" b="1" dirty="0" smtClean="0">
                <a:solidFill>
                  <a:srgbClr val="003366"/>
                </a:solidFill>
                <a:latin typeface="Arial Unicode MS" pitchFamily="32" charset="0"/>
              </a:rPr>
              <a:t>espektvoller Umgang: Folien zum ISB-Modul </a:t>
            </a:r>
            <a:endParaRPr lang="de-DE" altLang="de-DE" sz="4400" dirty="0">
              <a:solidFill>
                <a:srgbClr val="003366"/>
              </a:solidFill>
              <a:latin typeface="Arial Unicode MS" pitchFamily="32" charset="0"/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166813" y="3886200"/>
            <a:ext cx="6400800" cy="175260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lIns="90000" tIns="46800" rIns="90000" bIns="46800"/>
          <a:lstStyle>
            <a:lvl1pPr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4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algn="ctr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algn="ctr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algn="ctr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de-DE" dirty="0" err="1" smtClean="0"/>
              <a:t>Likesprache</a:t>
            </a:r>
            <a:r>
              <a:rPr lang="de-DE" altLang="de-DE" dirty="0" smtClean="0"/>
              <a:t> oder</a:t>
            </a:r>
          </a:p>
          <a:p>
            <a:pPr eaLnBrk="1" hangingPunct="1">
              <a:buClrTx/>
              <a:buFontTx/>
              <a:buNone/>
            </a:pPr>
            <a:r>
              <a:rPr lang="de-DE" altLang="de-DE" dirty="0" err="1" smtClean="0"/>
              <a:t>Dislikesprache</a:t>
            </a:r>
            <a:r>
              <a:rPr lang="de-DE" altLang="de-DE" dirty="0" smtClean="0"/>
              <a:t>?</a:t>
            </a:r>
            <a:endParaRPr lang="de-DE" altLang="de-DE" dirty="0"/>
          </a:p>
        </p:txBody>
      </p:sp>
      <p:pic>
        <p:nvPicPr>
          <p:cNvPr id="11" name="Grafik 10" descr="Logo des Staatsinstituts für Schulqualität und Bildungsforschun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24792"/>
            <a:ext cx="2074019" cy="1969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7322"/>
            <a:ext cx="1584176" cy="201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1512168" cy="1825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971600" y="410920"/>
            <a:ext cx="7748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err="1" smtClean="0">
                <a:solidFill>
                  <a:srgbClr val="2C842C"/>
                </a:solidFill>
                <a:latin typeface="Times New Roman" panose="02020603050405020304" pitchFamily="18" charset="0"/>
              </a:rPr>
              <a:t>Likesprache</a:t>
            </a:r>
            <a:endParaRPr lang="de-DE" altLang="de-DE" sz="4400" dirty="0" smtClean="0">
              <a:solidFill>
                <a:srgbClr val="2C842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" name="Grafi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0648"/>
            <a:ext cx="1584176" cy="20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827584" y="1700262"/>
            <a:ext cx="684076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0070C0"/>
                </a:solidFill>
              </a:rPr>
              <a:t>Wenn ich          </a:t>
            </a:r>
            <a:r>
              <a:rPr lang="de-IT" sz="4000" dirty="0" smtClean="0">
                <a:solidFill>
                  <a:srgbClr val="0070C0"/>
                </a:solidFill>
              </a:rPr>
              <a:t>……</a:t>
            </a:r>
            <a:r>
              <a:rPr lang="de-DE" sz="4000" dirty="0" smtClean="0">
                <a:solidFill>
                  <a:srgbClr val="0070C0"/>
                </a:solidFill>
              </a:rPr>
              <a:t>.,</a:t>
            </a:r>
          </a:p>
          <a:p>
            <a:endParaRPr lang="de-DE" sz="4000" dirty="0" smtClean="0">
              <a:solidFill>
                <a:srgbClr val="0070C0"/>
              </a:solidFill>
            </a:endParaRPr>
          </a:p>
          <a:p>
            <a:r>
              <a:rPr lang="de-DE" sz="4000" dirty="0" smtClean="0">
                <a:solidFill>
                  <a:srgbClr val="0070C0"/>
                </a:solidFill>
              </a:rPr>
              <a:t>bin ich        ……,</a:t>
            </a:r>
          </a:p>
          <a:p>
            <a:r>
              <a:rPr lang="de-DE" sz="40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de-DE" sz="4000" dirty="0" smtClean="0">
                <a:solidFill>
                  <a:srgbClr val="0070C0"/>
                </a:solidFill>
              </a:rPr>
              <a:t>weil </a:t>
            </a:r>
            <a:r>
              <a:rPr lang="de-DE" sz="4000" dirty="0">
                <a:solidFill>
                  <a:srgbClr val="0070C0"/>
                </a:solidFill>
              </a:rPr>
              <a:t>ich </a:t>
            </a:r>
            <a:r>
              <a:rPr lang="de-DE" sz="4000" dirty="0" smtClean="0">
                <a:solidFill>
                  <a:srgbClr val="0070C0"/>
                </a:solidFill>
              </a:rPr>
              <a:t>         ……. </a:t>
            </a:r>
            <a:r>
              <a:rPr lang="de-DE" sz="4000" dirty="0">
                <a:solidFill>
                  <a:srgbClr val="0070C0"/>
                </a:solidFill>
              </a:rPr>
              <a:t>brauche</a:t>
            </a:r>
            <a:r>
              <a:rPr lang="de-DE" sz="4000" dirty="0" smtClean="0">
                <a:solidFill>
                  <a:srgbClr val="0070C0"/>
                </a:solidFill>
              </a:rPr>
              <a:t>.</a:t>
            </a:r>
          </a:p>
          <a:p>
            <a:endParaRPr lang="de-DE" sz="4000" dirty="0">
              <a:solidFill>
                <a:srgbClr val="0070C0"/>
              </a:solidFill>
            </a:endParaRPr>
          </a:p>
          <a:p>
            <a:r>
              <a:rPr lang="de-DE" sz="4000" dirty="0" smtClean="0">
                <a:solidFill>
                  <a:srgbClr val="0070C0"/>
                </a:solidFill>
              </a:rPr>
              <a:t>Bitte         ……… </a:t>
            </a:r>
            <a:endParaRPr lang="de-DE" altLang="de-DE" sz="4000" dirty="0">
              <a:solidFill>
                <a:srgbClr val="0070C0"/>
              </a:solidFill>
            </a:endParaRPr>
          </a:p>
          <a:p>
            <a:endParaRPr lang="de-DE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80884"/>
            <a:ext cx="864096" cy="78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005" y="2979244"/>
            <a:ext cx="805500" cy="74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434" y="4152709"/>
            <a:ext cx="822141" cy="7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198" y="5350343"/>
            <a:ext cx="975234" cy="923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632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173163" y="457200"/>
            <a:ext cx="7761287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Hatespeech</a:t>
            </a:r>
            <a:r>
              <a:rPr lang="de-DE" altLang="de-DE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de-DE" sz="4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und </a:t>
            </a: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Dislikesprache</a:t>
            </a:r>
            <a:endParaRPr lang="de-DE" altLang="de-DE" sz="4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73163" y="1981200"/>
            <a:ext cx="3787775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498475" indent="-49847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eaLnBrk="1" hangingPunct="1"/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86" y="1703504"/>
            <a:ext cx="8282808" cy="46590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173163" y="457200"/>
            <a:ext cx="7761287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Hatespeech</a:t>
            </a:r>
            <a:r>
              <a:rPr lang="de-DE" altLang="de-DE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de-DE" sz="4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und </a:t>
            </a: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Dislikesprache</a:t>
            </a:r>
            <a:endParaRPr lang="de-DE" altLang="de-DE" sz="4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73163" y="1981200"/>
            <a:ext cx="3787775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498475" indent="-49847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eaLnBrk="1" hangingPunct="1"/>
            <a:endParaRPr lang="de-DE" alt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84784"/>
            <a:ext cx="7812360" cy="498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270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173163" y="457200"/>
            <a:ext cx="7761287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Hatespeech</a:t>
            </a:r>
            <a:r>
              <a:rPr lang="de-DE" altLang="de-DE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de-DE" sz="4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und </a:t>
            </a: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Dislikesprache</a:t>
            </a:r>
            <a:endParaRPr lang="de-DE" altLang="de-DE" sz="4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73163" y="1981200"/>
            <a:ext cx="3787775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498475" indent="-49847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eaLnBrk="1" hangingPunct="1"/>
            <a:endParaRPr lang="de-DE" alt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5258"/>
            <a:ext cx="9144000" cy="457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08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173163" y="457200"/>
            <a:ext cx="7761287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Hatespeech</a:t>
            </a:r>
            <a:r>
              <a:rPr lang="de-DE" altLang="de-DE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de-DE" altLang="de-DE" sz="4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und </a:t>
            </a:r>
            <a:r>
              <a:rPr lang="de-DE" altLang="de-DE" sz="4400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Dislikesprache</a:t>
            </a:r>
            <a:endParaRPr lang="de-DE" altLang="de-DE" sz="44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73163" y="1981200"/>
            <a:ext cx="3787775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498475" indent="-49847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eaLnBrk="1" hangingPunct="1"/>
            <a:endParaRPr lang="de-DE" alt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6673924" cy="42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456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899592" y="332656"/>
            <a:ext cx="7748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Diese Gefühle möchte ich bei der Nutzung von </a:t>
            </a:r>
            <a:r>
              <a:rPr lang="de-DE" altLang="de-DE" sz="4400" dirty="0" err="1" smtClean="0">
                <a:solidFill>
                  <a:srgbClr val="003366"/>
                </a:solidFill>
                <a:latin typeface="Times New Roman" panose="02020603050405020304" pitchFamily="18" charset="0"/>
              </a:rPr>
              <a:t>social</a:t>
            </a: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 </a:t>
            </a:r>
            <a:r>
              <a:rPr lang="de-DE" altLang="de-DE" sz="4400" dirty="0" err="1" smtClean="0">
                <a:solidFill>
                  <a:srgbClr val="003366"/>
                </a:solidFill>
                <a:latin typeface="Times New Roman" panose="02020603050405020304" pitchFamily="18" charset="0"/>
              </a:rPr>
              <a:t>media</a:t>
            </a: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 haben:</a:t>
            </a:r>
            <a:endParaRPr lang="de-DE" altLang="de-DE" sz="4400" dirty="0">
              <a:solidFill>
                <a:srgbClr val="2C842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449" y="1916832"/>
            <a:ext cx="237172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115616" y="2060848"/>
            <a:ext cx="4824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400" dirty="0" err="1" smtClean="0">
                <a:solidFill>
                  <a:schemeClr val="tx1"/>
                </a:solidFill>
              </a:rPr>
              <a:t>Xx</a:t>
            </a:r>
            <a:endParaRPr lang="de-DE" sz="4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400" dirty="0" smtClean="0">
                <a:solidFill>
                  <a:schemeClr val="tx1"/>
                </a:solidFill>
              </a:rPr>
              <a:t>xx</a:t>
            </a:r>
            <a:endParaRPr lang="de-DE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899592" y="332656"/>
            <a:ext cx="7748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Das brauche ich bei der Nutzung von </a:t>
            </a:r>
            <a:r>
              <a:rPr lang="de-DE" altLang="de-DE" sz="4400" dirty="0" err="1" smtClean="0">
                <a:solidFill>
                  <a:srgbClr val="003366"/>
                </a:solidFill>
                <a:latin typeface="Times New Roman" panose="02020603050405020304" pitchFamily="18" charset="0"/>
              </a:rPr>
              <a:t>social</a:t>
            </a: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 </a:t>
            </a:r>
            <a:r>
              <a:rPr lang="de-DE" altLang="de-DE" sz="4400" dirty="0" err="1" smtClean="0">
                <a:solidFill>
                  <a:srgbClr val="003366"/>
                </a:solidFill>
                <a:latin typeface="Times New Roman" panose="02020603050405020304" pitchFamily="18" charset="0"/>
              </a:rPr>
              <a:t>media</a:t>
            </a: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:</a:t>
            </a:r>
            <a:endParaRPr lang="de-DE" altLang="de-DE" sz="4400" dirty="0">
              <a:solidFill>
                <a:srgbClr val="2C842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115616" y="2060848"/>
            <a:ext cx="4824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400" dirty="0" err="1" smtClean="0">
                <a:solidFill>
                  <a:schemeClr val="tx1"/>
                </a:solidFill>
              </a:rPr>
              <a:t>Xx</a:t>
            </a:r>
            <a:endParaRPr lang="de-DE" sz="4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400" dirty="0" smtClean="0">
                <a:solidFill>
                  <a:schemeClr val="tx1"/>
                </a:solidFill>
              </a:rPr>
              <a:t>xx</a:t>
            </a:r>
            <a:endParaRPr lang="de-DE" sz="4400" dirty="0">
              <a:solidFill>
                <a:schemeClr val="tx1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299473"/>
            <a:ext cx="23717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096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1173163" y="298450"/>
            <a:ext cx="7748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>
                <a:solidFill>
                  <a:srgbClr val="003366"/>
                </a:solidFill>
                <a:latin typeface="Times New Roman" panose="02020603050405020304" pitchFamily="18" charset="0"/>
              </a:rPr>
              <a:t>Die </a:t>
            </a:r>
            <a:r>
              <a:rPr lang="de-DE" altLang="de-DE" sz="4400" dirty="0" smtClean="0">
                <a:solidFill>
                  <a:srgbClr val="003366"/>
                </a:solidFill>
                <a:latin typeface="Times New Roman" panose="02020603050405020304" pitchFamily="18" charset="0"/>
              </a:rPr>
              <a:t>4 Bereiche der </a:t>
            </a:r>
            <a:r>
              <a:rPr lang="de-DE" altLang="de-DE" sz="4400" dirty="0" err="1" smtClean="0">
                <a:solidFill>
                  <a:srgbClr val="2C842C"/>
                </a:solidFill>
                <a:latin typeface="Times New Roman" panose="02020603050405020304" pitchFamily="18" charset="0"/>
              </a:rPr>
              <a:t>Likesprache</a:t>
            </a:r>
            <a:endParaRPr lang="de-DE" altLang="de-DE" sz="4400" dirty="0">
              <a:solidFill>
                <a:srgbClr val="2C842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2160588"/>
            <a:ext cx="23622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2119313"/>
            <a:ext cx="237172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88" y="4392613"/>
            <a:ext cx="23717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4464050"/>
            <a:ext cx="23145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Grafik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574" y="1556792"/>
            <a:ext cx="1584176" cy="201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9266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1173163" y="298450"/>
            <a:ext cx="7748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4400" dirty="0" err="1" smtClean="0">
                <a:solidFill>
                  <a:srgbClr val="2C842C"/>
                </a:solidFill>
                <a:latin typeface="Times New Roman" panose="02020603050405020304" pitchFamily="18" charset="0"/>
              </a:rPr>
              <a:t>Likesprache</a:t>
            </a:r>
            <a:endParaRPr lang="de-DE" altLang="de-DE" sz="4400" dirty="0">
              <a:solidFill>
                <a:srgbClr val="2C842C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99655"/>
            <a:ext cx="23622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62944"/>
            <a:ext cx="237172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93" y="1950901"/>
            <a:ext cx="23717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94" y="4423172"/>
            <a:ext cx="23145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Grafik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662" y="463491"/>
            <a:ext cx="1000175" cy="11863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eschweifte Klammer links 1"/>
          <p:cNvSpPr/>
          <p:nvPr/>
        </p:nvSpPr>
        <p:spPr>
          <a:xfrm rot="16200000">
            <a:off x="4462507" y="298135"/>
            <a:ext cx="795053" cy="7920880"/>
          </a:xfrm>
          <a:prstGeom prst="leftBrace">
            <a:avLst>
              <a:gd name="adj1" fmla="val 0"/>
              <a:gd name="adj2" fmla="val 80180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Geschweifte Klammer links 10"/>
          <p:cNvSpPr/>
          <p:nvPr/>
        </p:nvSpPr>
        <p:spPr>
          <a:xfrm rot="10800000">
            <a:off x="3394970" y="4333666"/>
            <a:ext cx="578688" cy="2369761"/>
          </a:xfrm>
          <a:prstGeom prst="leftBrace">
            <a:avLst>
              <a:gd name="adj1" fmla="val 0"/>
              <a:gd name="adj2" fmla="val 52602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6839744" y="4710268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Ich</a:t>
            </a:r>
            <a:endParaRPr lang="de-DE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135786" y="503343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</a:t>
            </a:r>
            <a:endParaRPr lang="de-DE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2755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acette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Bildschirmpräsentation (4:3)</PresentationFormat>
  <Paragraphs>25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Microsoft YaHei</vt:lpstr>
      <vt:lpstr>Arial</vt:lpstr>
      <vt:lpstr>Arial Unicode MS</vt:lpstr>
      <vt:lpstr>Times New Roman</vt:lpstr>
      <vt:lpstr>Trebuchet MS</vt:lpstr>
      <vt:lpstr>Wingdings 3</vt:lpstr>
      <vt:lpstr>1_Facette</vt:lpstr>
      <vt:lpstr>Facette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Nationalsozialismus in der Grundschule?</dc:title>
  <dc:creator>Markus</dc:creator>
  <cp:lastModifiedBy>Paus, Markus</cp:lastModifiedBy>
  <cp:revision>184</cp:revision>
  <cp:lastPrinted>2020-11-23T09:33:37Z</cp:lastPrinted>
  <dcterms:created xsi:type="dcterms:W3CDTF">2010-11-17T14:41:26Z</dcterms:created>
  <dcterms:modified xsi:type="dcterms:W3CDTF">2021-06-29T16:00:46Z</dcterms:modified>
</cp:coreProperties>
</file>