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E8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A099B1-13DB-4F85-9226-548E8A871A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64DC24E-ADD0-481B-A8B2-5C80C8D4F2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46BD25-4786-4335-BE9B-297FBB62E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52CD-2700-4255-AB65-5D4DFFA6BFF3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73AEF6-75D7-4F3E-B63B-972924957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F0E5DD-7D71-4E75-9DE7-DE1CC5B38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4AF61-AC41-43DF-A48D-1211014B44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9773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157ABC-727F-4C7F-9D43-D8447FC9D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64F8629-8036-4C50-8C3D-8739861C3E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364651-8FD2-4868-A2B8-5C1F009A2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52CD-2700-4255-AB65-5D4DFFA6BFF3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5017B5-4B40-42ED-8F84-152DBBC93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25CA9E-7267-4318-84CD-650992F9E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4AF61-AC41-43DF-A48D-1211014B44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0669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DC1AA17-6F38-4C6F-9635-152997894D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0152D0D-81F0-4800-BA32-3CAE2E1832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8DDA54-1302-4CBC-A71A-6B819CBE3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52CD-2700-4255-AB65-5D4DFFA6BFF3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FBAABC-BA48-4780-8FA7-C0927F7E9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C1F62C-3D95-4D4F-B312-F7FB5E944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4AF61-AC41-43DF-A48D-1211014B44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7403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D2B7C0-B823-4474-B5DF-B9F5C2F4E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A3B226-87C2-4601-A6CF-25B0C9555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419021-DE9B-4845-B344-3A8DBA4E5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52CD-2700-4255-AB65-5D4DFFA6BFF3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E207372-E4D0-4438-AA0C-EFE71822A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70413B-A28E-450C-9FC3-E109FB97D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4AF61-AC41-43DF-A48D-1211014B44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6880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4E5B0F-3F6D-48AD-854F-8201F718D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3CD808-4DE4-412F-9DEB-FE20F3D1A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232C38E-FAD0-460E-BBBB-8E3A45AD1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52CD-2700-4255-AB65-5D4DFFA6BFF3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8D2C75-20E4-42C5-B4E8-8D9B9026B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6AA71D-454F-4C86-8DCF-C17D5FAB6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4AF61-AC41-43DF-A48D-1211014B44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52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039921-5AC5-4231-9A4E-4D868D6B6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CA8662-211B-4BBA-BCE7-74AD2B170D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00D3EA0-A044-4B8B-A734-74310F538A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B4C9863-517A-4784-8069-35E8A4937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52CD-2700-4255-AB65-5D4DFFA6BFF3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6C9184D-DF58-496E-BD84-0B4AF7CCD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BEA758A-E1E0-4A20-AE58-D8B3E5B8C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4AF61-AC41-43DF-A48D-1211014B44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684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C9A675-8CA3-4A55-8E3F-B3385DC04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E0502B-3F86-4D49-A87B-59174CFAD6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09B099B-BC53-4E02-8825-816A68EC9D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1397779-F060-4094-85D5-60B2E31D46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D50895B-0E71-4433-90D7-B1685A6475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A1A30CE-AA26-4966-8D35-3E2B56508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52CD-2700-4255-AB65-5D4DFFA6BFF3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5471520-B3B3-4EBE-B259-0F3D262C0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05A279C-DBC4-426F-BBC6-8E1E46F86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4AF61-AC41-43DF-A48D-1211014B44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685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ECB0FD-E778-4EDE-9FA4-882073895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2AC384D-2414-4A5B-8E0F-E09A8F628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52CD-2700-4255-AB65-5D4DFFA6BFF3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9F880E7-2EC9-4A35-9EA8-4B1F226CC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640AC33-44A8-4515-84AC-5FF76DBAD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4AF61-AC41-43DF-A48D-1211014B44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8092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257D793-72CF-47F8-A106-063DE7EB2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52CD-2700-4255-AB65-5D4DFFA6BFF3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129316A-77C6-456F-A7FC-5446F0356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2AAECCF-A83B-4B5A-BFF0-008E692D0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4AF61-AC41-43DF-A48D-1211014B44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7696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0EAB22-5AC1-4B7E-BE92-39BDFAAD5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9CBDBD0-5764-4D2D-A2E4-03BC5D07A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91FF626-7549-4383-ACC6-837F6173B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75EF7AA-5F66-41D0-A090-0FED2164E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52CD-2700-4255-AB65-5D4DFFA6BFF3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1B2FE6C-FADE-4DE8-8D86-1E9636E6A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797ED91-59BA-4933-9122-ABF79D2B6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4AF61-AC41-43DF-A48D-1211014B44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983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041377-A015-4FFC-9C29-C444FFE1B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A26C858-3328-429E-8F8D-2B97670F2F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173EA1D-B0E9-447E-B355-E810723BD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229BE1-74E2-4631-82A0-CE856ADB4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52CD-2700-4255-AB65-5D4DFFA6BFF3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1286E79-3BDF-4811-80F8-8867F31E4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4E03BF-A3D3-4D6B-9DB2-4987B4EDB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4AF61-AC41-43DF-A48D-1211014B44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8844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8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EA5DCE1-B4DF-4677-B2C8-7EC764B8F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224E5A4-0B67-4597-A518-9C9E1621DB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9FA401E-5475-436F-85E5-B947780797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F52CD-2700-4255-AB65-5D4DFFA6BFF3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DCA1CC-F041-469C-BEF6-28A5E1D6E6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2EFD4F-454F-42F8-8CEB-598A842685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4AF61-AC41-43DF-A48D-1211014B44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3927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8D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F63C1F-0EE1-4BC0-A8E3-B98B34F609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4529" y="343043"/>
            <a:ext cx="9030985" cy="1088490"/>
          </a:xfrm>
        </p:spPr>
        <p:txBody>
          <a:bodyPr>
            <a:normAutofit/>
          </a:bodyPr>
          <a:lstStyle/>
          <a:p>
            <a:pPr algn="l"/>
            <a:r>
              <a:rPr lang="de-DE" sz="3600" dirty="0"/>
              <a:t>Unsere Regeln für einen</a:t>
            </a:r>
            <a:br>
              <a:rPr lang="de-DE" sz="3600" dirty="0"/>
            </a:br>
            <a:r>
              <a:rPr lang="de-DE" sz="3600" dirty="0"/>
              <a:t>respektvollen Umgang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3465C86-24DC-44E2-A002-CEB7B6A2A4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7415" y="1635874"/>
            <a:ext cx="7828908" cy="4777483"/>
          </a:xfrm>
        </p:spPr>
        <p:txBody>
          <a:bodyPr/>
          <a:lstStyle/>
          <a:p>
            <a:pPr algn="l"/>
            <a:r>
              <a:rPr lang="de-DE" dirty="0"/>
              <a:t>1.</a:t>
            </a:r>
          </a:p>
          <a:p>
            <a:pPr algn="l"/>
            <a:r>
              <a:rPr lang="de-DE" dirty="0"/>
              <a:t>2.</a:t>
            </a:r>
          </a:p>
          <a:p>
            <a:pPr algn="l"/>
            <a:r>
              <a:rPr lang="de-DE" dirty="0"/>
              <a:t>3.</a:t>
            </a:r>
          </a:p>
          <a:p>
            <a:pPr algn="l"/>
            <a:r>
              <a:rPr lang="de-DE" dirty="0"/>
              <a:t>4.</a:t>
            </a:r>
          </a:p>
          <a:p>
            <a:pPr algn="l"/>
            <a:r>
              <a:rPr lang="de-DE" dirty="0"/>
              <a:t>5.</a:t>
            </a:r>
          </a:p>
          <a:p>
            <a:pPr algn="l"/>
            <a:r>
              <a:rPr lang="de-DE" dirty="0"/>
              <a:t>6.</a:t>
            </a:r>
          </a:p>
          <a:p>
            <a:pPr algn="l"/>
            <a:r>
              <a:rPr lang="de-DE" dirty="0"/>
              <a:t>7.</a:t>
            </a:r>
          </a:p>
          <a:p>
            <a:pPr algn="l"/>
            <a:r>
              <a:rPr lang="de-DE" dirty="0"/>
              <a:t>8.</a:t>
            </a:r>
          </a:p>
          <a:p>
            <a:pPr algn="l"/>
            <a:r>
              <a:rPr lang="de-DE" dirty="0"/>
              <a:t>9.</a:t>
            </a:r>
          </a:p>
          <a:p>
            <a:pPr algn="l"/>
            <a:r>
              <a:rPr lang="de-DE" dirty="0"/>
              <a:t>10.</a:t>
            </a:r>
          </a:p>
          <a:p>
            <a:pPr algn="l"/>
            <a:endParaRPr lang="de-DE" dirty="0"/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7DF9B77D-7CF5-4993-AF9E-522183E354FC}"/>
              </a:ext>
            </a:extLst>
          </p:cNvPr>
          <p:cNvSpPr/>
          <p:nvPr/>
        </p:nvSpPr>
        <p:spPr>
          <a:xfrm>
            <a:off x="7459038" y="0"/>
            <a:ext cx="5763802" cy="6858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de-DE" dirty="0">
              <a:solidFill>
                <a:schemeClr val="tx2">
                  <a:lumMod val="75000"/>
                </a:schemeClr>
              </a:solidFill>
            </a:endParaRPr>
          </a:p>
          <a:p>
            <a:endParaRPr lang="de-DE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de-DE" dirty="0">
                <a:solidFill>
                  <a:schemeClr val="tx2">
                    <a:lumMod val="75000"/>
                  </a:schemeClr>
                </a:solidFill>
              </a:rPr>
              <a:t>Unterschriften</a:t>
            </a:r>
          </a:p>
        </p:txBody>
      </p:sp>
    </p:spTree>
    <p:extLst>
      <p:ext uri="{BB962C8B-B14F-4D97-AF65-F5344CB8AC3E}">
        <p14:creationId xmlns:p14="http://schemas.microsoft.com/office/powerpoint/2010/main" val="3258418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Breitbild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Unsere Regeln für einen respektvollen Umgang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Unsere Regeln für einen respektvollen Umgang</dc:title>
  <dc:creator>Tina Drechsel</dc:creator>
  <cp:lastModifiedBy>Tina Drechsel</cp:lastModifiedBy>
  <cp:revision>4</cp:revision>
  <dcterms:created xsi:type="dcterms:W3CDTF">2021-05-04T14:17:41Z</dcterms:created>
  <dcterms:modified xsi:type="dcterms:W3CDTF">2021-05-07T07:18:05Z</dcterms:modified>
</cp:coreProperties>
</file>